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32" r:id="rId2"/>
    <p:sldId id="430" r:id="rId3"/>
    <p:sldId id="431" r:id="rId4"/>
    <p:sldId id="433" r:id="rId5"/>
    <p:sldId id="434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4" autoAdjust="0"/>
  </p:normalViewPr>
  <p:slideViewPr>
    <p:cSldViewPr snapToGrid="0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2582D-5269-4E2F-B5AE-621775613E85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25857-6794-4B61-B330-FB76E7C102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378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719A1-0EA9-4201-80B1-30B052BAB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339184A-88BD-47BA-A12A-B9CE9E4B1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AB3C6E-594E-45E8-9F76-246E9E517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2BAF-D2D7-4EC6-80AC-E894FDDF9E3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5283D3-5503-4A38-A69F-0F8553D10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CDB733-B397-487A-A8BF-FCC43E24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58E7-F5D4-45E3-835C-06120F60D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452675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FD0A5C-238A-49BD-AE93-18CCBEAD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D854C6-57A0-429C-9A6B-7EB1728F3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BBD748-66DF-4421-9875-13EBF5B7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52BAF-D2D7-4EC6-80AC-E894FDDF9E3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7866C5-06CC-4B18-80FC-F2AB9365D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51041A-7CED-41D6-9722-159BB518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658E7-F5D4-45E3-835C-06120F60D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0811388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5547801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50D0F6F8-31C4-48F3-9D14-C501DFD06272}"/>
              </a:ext>
            </a:extLst>
          </p:cNvPr>
          <p:cNvSpPr/>
          <p:nvPr userDrawn="1"/>
        </p:nvSpPr>
        <p:spPr>
          <a:xfrm>
            <a:off x="0" y="353455"/>
            <a:ext cx="1160060" cy="323165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endParaRPr lang="zh-CN" altLang="en-US" sz="1500" spc="3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FE20CA-8E81-4B51-A60C-B5FF8B4261F2}"/>
              </a:ext>
            </a:extLst>
          </p:cNvPr>
          <p:cNvSpPr/>
          <p:nvPr userDrawn="1"/>
        </p:nvSpPr>
        <p:spPr>
          <a:xfrm>
            <a:off x="1334232" y="373081"/>
            <a:ext cx="218521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spc="600" dirty="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输入标题内容</a:t>
            </a:r>
          </a:p>
        </p:txBody>
      </p:sp>
    </p:spTree>
    <p:extLst>
      <p:ext uri="{BB962C8B-B14F-4D97-AF65-F5344CB8AC3E}">
        <p14:creationId xmlns:p14="http://schemas.microsoft.com/office/powerpoint/2010/main" val="1823633966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E8AA70A-63EE-49D9-B322-16CE2C07F3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760"/>
            <a:ext cx="12192000" cy="194636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50D0F6F8-31C4-48F3-9D14-C501DFD06272}"/>
              </a:ext>
            </a:extLst>
          </p:cNvPr>
          <p:cNvSpPr/>
          <p:nvPr userDrawn="1"/>
        </p:nvSpPr>
        <p:spPr>
          <a:xfrm>
            <a:off x="1" y="179283"/>
            <a:ext cx="1160060" cy="323165"/>
          </a:xfrm>
          <a:prstGeom prst="rect">
            <a:avLst/>
          </a:prstGeom>
          <a:solidFill>
            <a:schemeClr val="bg1">
              <a:lumMod val="65000"/>
            </a:schemeClr>
          </a:solidFill>
          <a:effectLst>
            <a:outerShdw blurRad="50800" dist="50800" dir="2400000" algn="ctr" rotWithShape="0">
              <a:srgbClr val="000000">
                <a:alpha val="99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1500" spc="300" dirty="0">
                <a:solidFill>
                  <a:schemeClr val="bg1"/>
                </a:solidFill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PART D</a:t>
            </a:r>
            <a:endParaRPr lang="zh-CN" altLang="en-US" sz="1500" spc="300" dirty="0">
              <a:solidFill>
                <a:schemeClr val="bg1"/>
              </a:solidFill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AFE20CA-8E81-4B51-A60C-B5FF8B4261F2}"/>
              </a:ext>
            </a:extLst>
          </p:cNvPr>
          <p:cNvSpPr/>
          <p:nvPr userDrawn="1"/>
        </p:nvSpPr>
        <p:spPr>
          <a:xfrm>
            <a:off x="1160061" y="179283"/>
            <a:ext cx="2185215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000" spc="600" dirty="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输入标题内容</a:t>
            </a:r>
          </a:p>
        </p:txBody>
      </p:sp>
    </p:spTree>
    <p:extLst>
      <p:ext uri="{BB962C8B-B14F-4D97-AF65-F5344CB8AC3E}">
        <p14:creationId xmlns:p14="http://schemas.microsoft.com/office/powerpoint/2010/main" val="2777119509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8A28AF0-182C-47D8-A639-8CBC71D4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40AE41-48A3-4B4D-A2FE-1DF7EF33C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63AAE4-57D6-49B9-ACC8-BA239D901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52BAF-D2D7-4EC6-80AC-E894FDDF9E3D}" type="datetimeFigureOut">
              <a:rPr lang="zh-CN" altLang="en-US" smtClean="0"/>
              <a:t>2022/3/24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EAFD9F0-472C-45D8-B91E-CFFC1BE24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BC84C9-B839-4991-98EE-5BF0639D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658E7-F5D4-45E3-835C-06120F60D0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65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62" r:id="rId4"/>
    <p:sldLayoutId id="2147483660" r:id="rId5"/>
  </p:sldLayoutIdLst>
  <p:transition spd="slow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350E7CAA-40D4-43C5-AB94-30871D9FE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732" y="1218270"/>
            <a:ext cx="7665929" cy="401524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8C35A7F8-7CB0-4D7F-B9D5-C91501CBBBC0}"/>
              </a:ext>
            </a:extLst>
          </p:cNvPr>
          <p:cNvGrpSpPr/>
          <p:nvPr/>
        </p:nvGrpSpPr>
        <p:grpSpPr>
          <a:xfrm>
            <a:off x="1698173" y="1776473"/>
            <a:ext cx="5155474" cy="3305053"/>
            <a:chOff x="844732" y="1828800"/>
            <a:chExt cx="6723650" cy="411509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A58424B-7417-4342-981C-43745F781A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0819" b="67259"/>
            <a:stretch/>
          </p:blipFill>
          <p:spPr>
            <a:xfrm>
              <a:off x="844732" y="1828800"/>
              <a:ext cx="3439885" cy="687977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5A47FF7-E2E1-4A76-944D-781C7B3244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387" t="61546"/>
            <a:stretch/>
          </p:blipFill>
          <p:spPr>
            <a:xfrm>
              <a:off x="2246811" y="5135880"/>
              <a:ext cx="5321571" cy="80801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0D66F49-70D3-4A07-8C99-2DA767C5E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181" r="16976" b="67259"/>
            <a:stretch/>
          </p:blipFill>
          <p:spPr>
            <a:xfrm>
              <a:off x="2246811" y="2503713"/>
              <a:ext cx="3849189" cy="687977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A424774-B9E9-4740-B578-1B52723D3E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2741" r="47032" b="37833"/>
            <a:stretch/>
          </p:blipFill>
          <p:spPr>
            <a:xfrm>
              <a:off x="844732" y="3204754"/>
              <a:ext cx="4650377" cy="61831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BB2650C-CC19-4431-9367-61E331E2E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969" t="32742" r="22828" b="38661"/>
            <a:stretch/>
          </p:blipFill>
          <p:spPr>
            <a:xfrm>
              <a:off x="2246811" y="3860074"/>
              <a:ext cx="2124891" cy="600893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B4DB374-B39A-48BB-97CB-DE7FE091A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" t="64861" r="60804" b="5713"/>
            <a:stretch/>
          </p:blipFill>
          <p:spPr>
            <a:xfrm>
              <a:off x="844732" y="4497977"/>
              <a:ext cx="3439884" cy="618310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E2D50890-72B3-4C83-BFC2-DEF2262E67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732" y="5238206"/>
            <a:ext cx="7809642" cy="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2391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D5E617-6A2C-4165-A95E-D95F42A5EA6D}"/>
              </a:ext>
            </a:extLst>
          </p:cNvPr>
          <p:cNvSpPr txBox="1"/>
          <p:nvPr/>
        </p:nvSpPr>
        <p:spPr>
          <a:xfrm>
            <a:off x="913738" y="572886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[Ex 1] Helicoid</a:t>
            </a:r>
            <a:endParaRPr lang="zh-CN" altLang="en-US" sz="2800" dirty="0"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2B7C764-62AF-48BE-82EA-8E8331498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38" y="1532707"/>
            <a:ext cx="4152857" cy="415834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432309-4FF2-4FFE-A3A1-28D40AB5A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5" t="24337"/>
          <a:stretch/>
        </p:blipFill>
        <p:spPr>
          <a:xfrm>
            <a:off x="5713546" y="3117026"/>
            <a:ext cx="5233850" cy="165156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E14AED-5709-44A4-AB39-4218D4FD04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680" b="86729"/>
          <a:stretch/>
        </p:blipFill>
        <p:spPr>
          <a:xfrm>
            <a:off x="5713547" y="2081348"/>
            <a:ext cx="5891988" cy="37447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692ABC-40E3-4A26-A0D6-65F6E141B9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18" r="30680" b="75311"/>
          <a:stretch/>
        </p:blipFill>
        <p:spPr>
          <a:xfrm>
            <a:off x="5713546" y="2742554"/>
            <a:ext cx="5891988" cy="37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52801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D5E617-6A2C-4165-A95E-D95F42A5EA6D}"/>
              </a:ext>
            </a:extLst>
          </p:cNvPr>
          <p:cNvSpPr txBox="1"/>
          <p:nvPr/>
        </p:nvSpPr>
        <p:spPr>
          <a:xfrm>
            <a:off x="913738" y="572886"/>
            <a:ext cx="337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[Ex 2] Catenoid</a:t>
            </a:r>
            <a:endParaRPr lang="zh-CN" altLang="en-US" sz="2800" dirty="0"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E65D7E3-FDB4-42AE-80FA-4C27112C7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38" y="1515292"/>
            <a:ext cx="4267199" cy="426719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0D3F776-E913-4F79-BCB6-8E5AFC63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94" y="1515292"/>
            <a:ext cx="2281646" cy="14022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D5CA76-36DB-4646-B751-46332F3EE3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723" b="90315"/>
          <a:stretch/>
        </p:blipFill>
        <p:spPr>
          <a:xfrm>
            <a:off x="5582194" y="3070142"/>
            <a:ext cx="4267199" cy="29772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383266-7B8D-4006-A452-993D1DFA1E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1766" r="67199" b="5769"/>
          <a:stretch/>
        </p:blipFill>
        <p:spPr>
          <a:xfrm>
            <a:off x="5582194" y="5399314"/>
            <a:ext cx="2211977" cy="3831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FC910B-563D-45C8-9E6E-89B9F40CAB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54" t="14486" b="58372"/>
          <a:stretch/>
        </p:blipFill>
        <p:spPr>
          <a:xfrm>
            <a:off x="6096000" y="3393992"/>
            <a:ext cx="4791100" cy="83439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ADCA62A-FEE8-4018-8177-24340609C6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132" r="83277" b="46137"/>
          <a:stretch/>
        </p:blipFill>
        <p:spPr>
          <a:xfrm>
            <a:off x="5582194" y="4157168"/>
            <a:ext cx="1127760" cy="45284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14C175F-CCF6-4CAC-B137-797B26D7B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33" t="58678" r="11865" b="15543"/>
          <a:stretch/>
        </p:blipFill>
        <p:spPr>
          <a:xfrm>
            <a:off x="6588033" y="4580711"/>
            <a:ext cx="3108961" cy="7924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F1C788A-F6AA-4EF9-83ED-ECCD89FBFC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430" t="58678" r="29438" b="15543"/>
          <a:stretch/>
        </p:blipFill>
        <p:spPr>
          <a:xfrm>
            <a:off x="10887100" y="3462027"/>
            <a:ext cx="278674" cy="79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90620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D5E617-6A2C-4165-A95E-D95F42A5EA6D}"/>
              </a:ext>
            </a:extLst>
          </p:cNvPr>
          <p:cNvSpPr txBox="1"/>
          <p:nvPr/>
        </p:nvSpPr>
        <p:spPr>
          <a:xfrm>
            <a:off x="913738" y="572886"/>
            <a:ext cx="466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[Ex 3] </a:t>
            </a:r>
            <a:r>
              <a:rPr lang="en-US" altLang="zh-CN" sz="2800" dirty="0" err="1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Enneper</a:t>
            </a:r>
            <a:r>
              <a:rPr lang="en-US" altLang="zh-CN" sz="2800" dirty="0" err="1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’</a:t>
            </a:r>
            <a:r>
              <a:rPr lang="en-US" altLang="zh-CN" sz="2800" dirty="0" err="1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s</a:t>
            </a:r>
            <a:r>
              <a:rPr lang="en-US" altLang="zh-CN" sz="2800" dirty="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 Surface</a:t>
            </a:r>
            <a:endParaRPr lang="zh-CN" altLang="en-US" sz="2800" dirty="0"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89922D-2FEE-4C1E-8B19-6FDADEC6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79" y="1386543"/>
            <a:ext cx="4268390" cy="42740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B81CA3-3177-43AA-8054-903C45117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94" y="1392105"/>
            <a:ext cx="2368732" cy="144292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A1E4F44-CF13-4425-A2CF-BBC8A84A47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921" b="70350"/>
          <a:stretch/>
        </p:blipFill>
        <p:spPr>
          <a:xfrm>
            <a:off x="6270171" y="3482591"/>
            <a:ext cx="2272937" cy="4046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7E72B62-7C2E-4F39-923D-92201A814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292"/>
          <a:stretch/>
        </p:blipFill>
        <p:spPr>
          <a:xfrm>
            <a:off x="5582194" y="5104666"/>
            <a:ext cx="5968999" cy="2416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0149862-DDAE-45F0-BCAD-60F300F31E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630" r="80159" b="42039"/>
          <a:stretch/>
        </p:blipFill>
        <p:spPr>
          <a:xfrm>
            <a:off x="6688183" y="4107506"/>
            <a:ext cx="1184366" cy="33206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076C5B6-CBCF-4C0C-BF97-44C9BC66C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073" b="16595"/>
          <a:stretch/>
        </p:blipFill>
        <p:spPr>
          <a:xfrm>
            <a:off x="5582194" y="4606248"/>
            <a:ext cx="5968999" cy="3320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8B00E1-6B33-41BE-9B03-EC31DB0F5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281" y="3200161"/>
            <a:ext cx="801189" cy="28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320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42D5E617-6A2C-4165-A95E-D95F42A5EA6D}"/>
              </a:ext>
            </a:extLst>
          </p:cNvPr>
          <p:cNvSpPr txBox="1"/>
          <p:nvPr/>
        </p:nvSpPr>
        <p:spPr>
          <a:xfrm>
            <a:off x="913738" y="572886"/>
            <a:ext cx="466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思源黑体 CN ExtraLight" panose="020B0200000000000000" pitchFamily="34" charset="-122"/>
                <a:ea typeface="思源黑体 CN ExtraLight" panose="020B0200000000000000" pitchFamily="34" charset="-122"/>
                <a:cs typeface="+mn-ea"/>
                <a:sym typeface="+mn-lt"/>
              </a:rPr>
              <a:t>Isometric deformation</a:t>
            </a:r>
            <a:endParaRPr lang="zh-CN" altLang="en-US" sz="2800" dirty="0">
              <a:latin typeface="思源黑体 CN ExtraLight" panose="020B0200000000000000" pitchFamily="34" charset="-122"/>
              <a:ea typeface="思源黑体 CN ExtraLight" panose="020B0200000000000000" pitchFamily="34" charset="-122"/>
              <a:cs typeface="+mn-ea"/>
              <a:sym typeface="+mn-lt"/>
            </a:endParaRPr>
          </a:p>
        </p:txBody>
      </p:sp>
      <p:pic>
        <p:nvPicPr>
          <p:cNvPr id="2" name="Catenoid-Helicoid">
            <a:hlinkClick r:id="" action="ppaction://media"/>
            <a:extLst>
              <a:ext uri="{FF2B5EF4-FFF2-40B4-BE49-F238E27FC236}">
                <a16:creationId xmlns:a16="http://schemas.microsoft.com/office/drawing/2014/main" id="{1754CDC7-9619-496F-998C-6F0FA2BA48C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4762" y="1397946"/>
            <a:ext cx="4062108" cy="406210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7135E20-1594-49AE-B46B-D9DCA7CA702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r="69944" b="61329"/>
          <a:stretch/>
        </p:blipFill>
        <p:spPr>
          <a:xfrm>
            <a:off x="5582196" y="1588053"/>
            <a:ext cx="3309256" cy="6848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5326E70-054B-419B-9D59-F2FB655D31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84" t="77960" r="46699" b="-16"/>
          <a:stretch/>
        </p:blipFill>
        <p:spPr>
          <a:xfrm>
            <a:off x="5582194" y="4108275"/>
            <a:ext cx="5921786" cy="39061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176A5A1-7C68-40C6-8640-ED54987C08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477" t="41293" b="41293"/>
          <a:stretch/>
        </p:blipFill>
        <p:spPr>
          <a:xfrm>
            <a:off x="5653216" y="3530690"/>
            <a:ext cx="6223247" cy="30840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DC0A61A-8049-4829-AF7F-79D9AE3AEE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960" r="56523" b="41766"/>
          <a:stretch/>
        </p:blipFill>
        <p:spPr>
          <a:xfrm>
            <a:off x="5582194" y="3187401"/>
            <a:ext cx="4786923" cy="30840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FCBD32E-46F0-43D3-9CD3-8EB58CAB7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195" y="2515339"/>
            <a:ext cx="3413760" cy="3700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6D294A5-6A86-4F12-90FC-7536359AAB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194" y="4762574"/>
            <a:ext cx="3413761" cy="34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1452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18</Words>
  <Application>Microsoft Office PowerPoint</Application>
  <PresentationFormat>宽屏</PresentationFormat>
  <Paragraphs>4</Paragraphs>
  <Slides>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思源黑体 CN ExtraLight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Gui Hardy</cp:lastModifiedBy>
  <cp:revision>52</cp:revision>
  <dcterms:created xsi:type="dcterms:W3CDTF">2021-04-12T15:15:11Z</dcterms:created>
  <dcterms:modified xsi:type="dcterms:W3CDTF">2022-03-24T11:40:12Z</dcterms:modified>
</cp:coreProperties>
</file>